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9"/>
  </p:notesMasterIdLst>
  <p:sldIdLst>
    <p:sldId id="256" r:id="rId2"/>
    <p:sldId id="262" r:id="rId3"/>
    <p:sldId id="263" r:id="rId4"/>
    <p:sldId id="259" r:id="rId5"/>
    <p:sldId id="261" r:id="rId6"/>
    <p:sldId id="257" r:id="rId7"/>
    <p:sldId id="258" r:id="rId8"/>
  </p:sldIdLst>
  <p:sldSz cx="6858000" cy="9906000" type="A4"/>
  <p:notesSz cx="6807200" cy="99393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2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 showGuides="1">
      <p:cViewPr varScale="1">
        <p:scale>
          <a:sx n="73" d="100"/>
          <a:sy n="73" d="100"/>
        </p:scale>
        <p:origin x="3258" y="72"/>
      </p:cViewPr>
      <p:guideLst>
        <p:guide orient="horz" pos="312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575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56038" y="0"/>
            <a:ext cx="2949575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1AC0681-D744-4504-A8EF-2480928D513D}" type="datetimeFigureOut">
              <a:rPr kumimoji="1" lang="ja-JP" altLang="en-US" smtClean="0"/>
              <a:t>2026/2/8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2243138" y="1243013"/>
            <a:ext cx="2320925" cy="33543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1038" y="4783138"/>
            <a:ext cx="5445125" cy="39131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440863"/>
            <a:ext cx="2949575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56038" y="9440863"/>
            <a:ext cx="2949575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1CB18A2-75B2-48C0-A07A-C00ECF5B2E6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096147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934C03-F5D3-441A-9907-520A558968B4}" type="datetimeFigureOut">
              <a:rPr kumimoji="1" lang="ja-JP" altLang="en-US" smtClean="0"/>
              <a:t>2026/2/8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58937C-5196-4686-B39B-8FD34312AA0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675038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934C03-F5D3-441A-9907-520A558968B4}" type="datetimeFigureOut">
              <a:rPr kumimoji="1" lang="ja-JP" altLang="en-US" smtClean="0"/>
              <a:t>2026/2/8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58937C-5196-4686-B39B-8FD34312AA0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292516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82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82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934C03-F5D3-441A-9907-520A558968B4}" type="datetimeFigureOut">
              <a:rPr kumimoji="1" lang="ja-JP" altLang="en-US" smtClean="0"/>
              <a:t>2026/2/8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58937C-5196-4686-B39B-8FD34312AA0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68890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934C03-F5D3-441A-9907-520A558968B4}" type="datetimeFigureOut">
              <a:rPr kumimoji="1" lang="ja-JP" altLang="en-US" smtClean="0"/>
              <a:t>2026/2/8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58937C-5196-4686-B39B-8FD34312AA0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078635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934C03-F5D3-441A-9907-520A558968B4}" type="datetimeFigureOut">
              <a:rPr kumimoji="1" lang="ja-JP" altLang="en-US" smtClean="0"/>
              <a:t>2026/2/8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58937C-5196-4686-B39B-8FD34312AA0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513525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934C03-F5D3-441A-9907-520A558968B4}" type="datetimeFigureOut">
              <a:rPr kumimoji="1" lang="ja-JP" altLang="en-US" smtClean="0"/>
              <a:t>2026/2/8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58937C-5196-4686-B39B-8FD34312AA0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041315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934C03-F5D3-441A-9907-520A558968B4}" type="datetimeFigureOut">
              <a:rPr kumimoji="1" lang="ja-JP" altLang="en-US" smtClean="0"/>
              <a:t>2026/2/8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58937C-5196-4686-B39B-8FD34312AA0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297555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934C03-F5D3-441A-9907-520A558968B4}" type="datetimeFigureOut">
              <a:rPr kumimoji="1" lang="ja-JP" altLang="en-US" smtClean="0"/>
              <a:t>2026/2/8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58937C-5196-4686-B39B-8FD34312AA0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774556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934C03-F5D3-441A-9907-520A558968B4}" type="datetimeFigureOut">
              <a:rPr kumimoji="1" lang="ja-JP" altLang="en-US" smtClean="0"/>
              <a:t>2026/2/8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58937C-5196-4686-B39B-8FD34312AA0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711150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934C03-F5D3-441A-9907-520A558968B4}" type="datetimeFigureOut">
              <a:rPr kumimoji="1" lang="ja-JP" altLang="en-US" smtClean="0"/>
              <a:t>2026/2/8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58937C-5196-4686-B39B-8FD34312AA0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64122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934C03-F5D3-441A-9907-520A558968B4}" type="datetimeFigureOut">
              <a:rPr kumimoji="1" lang="ja-JP" altLang="en-US" smtClean="0"/>
              <a:t>2026/2/8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58937C-5196-4686-B39B-8FD34312AA0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808722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8934C03-F5D3-441A-9907-520A558968B4}" type="datetimeFigureOut">
              <a:rPr kumimoji="1" lang="ja-JP" altLang="en-US" smtClean="0"/>
              <a:t>2026/2/8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558937C-5196-4686-B39B-8FD34312AA0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420387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円/楕円 3">
            <a:extLst>
              <a:ext uri="{FF2B5EF4-FFF2-40B4-BE49-F238E27FC236}">
                <a16:creationId xmlns:a16="http://schemas.microsoft.com/office/drawing/2014/main" id="{00FDCA9E-F188-7AE0-38C7-7ABFAF114765}"/>
              </a:ext>
            </a:extLst>
          </p:cNvPr>
          <p:cNvSpPr/>
          <p:nvPr/>
        </p:nvSpPr>
        <p:spPr>
          <a:xfrm>
            <a:off x="428337" y="892064"/>
            <a:ext cx="868271" cy="868271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700" dirty="0">
              <a:solidFill>
                <a:schemeClr val="tx1"/>
              </a:solidFill>
              <a:latin typeface="DS-soyokaze" panose="02000000000000000000" pitchFamily="2" charset="-128"/>
              <a:ea typeface="DS-soyokaze" panose="02000000000000000000" pitchFamily="2" charset="-128"/>
            </a:endParaRPr>
          </a:p>
        </p:txBody>
      </p:sp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925CBA15-AC97-4981-25F3-953411A324AD}"/>
              </a:ext>
            </a:extLst>
          </p:cNvPr>
          <p:cNvSpPr/>
          <p:nvPr/>
        </p:nvSpPr>
        <p:spPr>
          <a:xfrm>
            <a:off x="529901" y="1144173"/>
            <a:ext cx="58862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ja-JP" sz="2000" b="1" dirty="0">
                <a:solidFill>
                  <a:schemeClr val="bg1"/>
                </a:solidFill>
                <a:latin typeface="DS-soyokaze" panose="02000000000000000000" pitchFamily="2" charset="-128"/>
                <a:ea typeface="DS-soyokaze" panose="02000000000000000000" pitchFamily="2" charset="-128"/>
              </a:rPr>
              <a:t>1</a:t>
            </a:r>
            <a:r>
              <a:rPr lang="ja-JP" altLang="en-US" sz="2000" b="1" dirty="0">
                <a:solidFill>
                  <a:schemeClr val="bg1"/>
                </a:solidFill>
                <a:latin typeface="DS-soyokaze" panose="02000000000000000000" pitchFamily="2" charset="-128"/>
                <a:ea typeface="DS-soyokaze" panose="02000000000000000000" pitchFamily="2" charset="-128"/>
              </a:rPr>
              <a:t>等</a:t>
            </a:r>
          </a:p>
        </p:txBody>
      </p:sp>
      <p:sp>
        <p:nvSpPr>
          <p:cNvPr id="9" name="円/楕円 3">
            <a:extLst>
              <a:ext uri="{FF2B5EF4-FFF2-40B4-BE49-F238E27FC236}">
                <a16:creationId xmlns:a16="http://schemas.microsoft.com/office/drawing/2014/main" id="{790533EF-9E57-3643-92AA-58F023369602}"/>
              </a:ext>
            </a:extLst>
          </p:cNvPr>
          <p:cNvSpPr/>
          <p:nvPr/>
        </p:nvSpPr>
        <p:spPr>
          <a:xfrm>
            <a:off x="390075" y="2747601"/>
            <a:ext cx="868271" cy="868271"/>
          </a:xfrm>
          <a:prstGeom prst="ellipse">
            <a:avLst/>
          </a:prstGeom>
          <a:solidFill>
            <a:srgbClr val="0070C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700" dirty="0">
              <a:solidFill>
                <a:schemeClr val="tx1"/>
              </a:solidFill>
              <a:latin typeface="DS-soyokaze" panose="02000000000000000000" pitchFamily="2" charset="-128"/>
              <a:ea typeface="DS-soyokaze" panose="02000000000000000000" pitchFamily="2" charset="-128"/>
            </a:endParaRPr>
          </a:p>
        </p:txBody>
      </p: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F5CD6E88-E7B5-B5AF-BFD4-A84D08F1A78B}"/>
              </a:ext>
            </a:extLst>
          </p:cNvPr>
          <p:cNvSpPr/>
          <p:nvPr/>
        </p:nvSpPr>
        <p:spPr>
          <a:xfrm>
            <a:off x="529900" y="2981682"/>
            <a:ext cx="58862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ja-JP" sz="2000" b="1" dirty="0">
                <a:solidFill>
                  <a:schemeClr val="bg1"/>
                </a:solidFill>
                <a:latin typeface="DS-soyokaze" panose="02000000000000000000" pitchFamily="2" charset="-128"/>
                <a:ea typeface="DS-soyokaze" panose="02000000000000000000" pitchFamily="2" charset="-128"/>
              </a:rPr>
              <a:t>2</a:t>
            </a:r>
            <a:r>
              <a:rPr lang="ja-JP" altLang="en-US" sz="2000" b="1" dirty="0">
                <a:solidFill>
                  <a:schemeClr val="bg1"/>
                </a:solidFill>
                <a:latin typeface="DS-soyokaze" panose="02000000000000000000" pitchFamily="2" charset="-128"/>
                <a:ea typeface="DS-soyokaze" panose="02000000000000000000" pitchFamily="2" charset="-128"/>
              </a:rPr>
              <a:t>等</a:t>
            </a:r>
          </a:p>
        </p:txBody>
      </p:sp>
      <p:sp>
        <p:nvSpPr>
          <p:cNvPr id="15" name="円/楕円 3">
            <a:extLst>
              <a:ext uri="{FF2B5EF4-FFF2-40B4-BE49-F238E27FC236}">
                <a16:creationId xmlns:a16="http://schemas.microsoft.com/office/drawing/2014/main" id="{587E3508-3044-FCC0-FBFA-9DF528B221F4}"/>
              </a:ext>
            </a:extLst>
          </p:cNvPr>
          <p:cNvSpPr/>
          <p:nvPr/>
        </p:nvSpPr>
        <p:spPr>
          <a:xfrm>
            <a:off x="437280" y="4551604"/>
            <a:ext cx="868271" cy="868271"/>
          </a:xfrm>
          <a:prstGeom prst="ellipse">
            <a:avLst/>
          </a:prstGeom>
          <a:solidFill>
            <a:schemeClr val="accent6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700" dirty="0">
              <a:solidFill>
                <a:schemeClr val="tx1"/>
              </a:solidFill>
              <a:latin typeface="DS-soyokaze" panose="02000000000000000000" pitchFamily="2" charset="-128"/>
              <a:ea typeface="DS-soyokaze" panose="02000000000000000000" pitchFamily="2" charset="-128"/>
            </a:endParaRPr>
          </a:p>
        </p:txBody>
      </p:sp>
      <p:sp>
        <p:nvSpPr>
          <p:cNvPr id="16" name="正方形/長方形 15">
            <a:extLst>
              <a:ext uri="{FF2B5EF4-FFF2-40B4-BE49-F238E27FC236}">
                <a16:creationId xmlns:a16="http://schemas.microsoft.com/office/drawing/2014/main" id="{3A110234-4426-4931-48F7-398084D554EC}"/>
              </a:ext>
            </a:extLst>
          </p:cNvPr>
          <p:cNvSpPr/>
          <p:nvPr/>
        </p:nvSpPr>
        <p:spPr>
          <a:xfrm>
            <a:off x="568162" y="4781770"/>
            <a:ext cx="58862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ja-JP" sz="2000" b="1" dirty="0">
                <a:solidFill>
                  <a:schemeClr val="bg1"/>
                </a:solidFill>
                <a:latin typeface="DS-soyokaze" panose="02000000000000000000" pitchFamily="2" charset="-128"/>
                <a:ea typeface="DS-soyokaze" panose="02000000000000000000" pitchFamily="2" charset="-128"/>
              </a:rPr>
              <a:t>3</a:t>
            </a:r>
            <a:r>
              <a:rPr lang="ja-JP" altLang="en-US" sz="2000" b="1" dirty="0">
                <a:solidFill>
                  <a:schemeClr val="bg1"/>
                </a:solidFill>
                <a:latin typeface="DS-soyokaze" panose="02000000000000000000" pitchFamily="2" charset="-128"/>
                <a:ea typeface="DS-soyokaze" panose="02000000000000000000" pitchFamily="2" charset="-128"/>
              </a:rPr>
              <a:t>等</a:t>
            </a:r>
          </a:p>
        </p:txBody>
      </p:sp>
      <p:sp>
        <p:nvSpPr>
          <p:cNvPr id="19" name="円/楕円 3">
            <a:extLst>
              <a:ext uri="{FF2B5EF4-FFF2-40B4-BE49-F238E27FC236}">
                <a16:creationId xmlns:a16="http://schemas.microsoft.com/office/drawing/2014/main" id="{4C888204-9D0B-259F-039B-7EB29FB32CC1}"/>
              </a:ext>
            </a:extLst>
          </p:cNvPr>
          <p:cNvSpPr/>
          <p:nvPr/>
        </p:nvSpPr>
        <p:spPr>
          <a:xfrm>
            <a:off x="437280" y="6637307"/>
            <a:ext cx="868271" cy="868271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700" dirty="0">
              <a:solidFill>
                <a:schemeClr val="tx1"/>
              </a:solidFill>
              <a:latin typeface="DS-soyokaze" panose="02000000000000000000" pitchFamily="2" charset="-128"/>
              <a:ea typeface="DS-soyokaze" panose="02000000000000000000" pitchFamily="2" charset="-128"/>
            </a:endParaRPr>
          </a:p>
        </p:txBody>
      </p:sp>
      <p:sp>
        <p:nvSpPr>
          <p:cNvPr id="20" name="正方形/長方形 19">
            <a:extLst>
              <a:ext uri="{FF2B5EF4-FFF2-40B4-BE49-F238E27FC236}">
                <a16:creationId xmlns:a16="http://schemas.microsoft.com/office/drawing/2014/main" id="{737D0F26-14F8-5EF7-1E24-2925026D0A4A}"/>
              </a:ext>
            </a:extLst>
          </p:cNvPr>
          <p:cNvSpPr/>
          <p:nvPr/>
        </p:nvSpPr>
        <p:spPr>
          <a:xfrm>
            <a:off x="569087" y="6871388"/>
            <a:ext cx="58862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ja-JP" sz="2000" b="1" dirty="0">
                <a:latin typeface="DS-soyokaze" panose="02000000000000000000" pitchFamily="2" charset="-128"/>
                <a:ea typeface="DS-soyokaze" panose="02000000000000000000" pitchFamily="2" charset="-128"/>
              </a:rPr>
              <a:t>4</a:t>
            </a:r>
            <a:r>
              <a:rPr lang="ja-JP" altLang="en-US" sz="2000" b="1" dirty="0">
                <a:latin typeface="DS-soyokaze" panose="02000000000000000000" pitchFamily="2" charset="-128"/>
                <a:ea typeface="DS-soyokaze" panose="02000000000000000000" pitchFamily="2" charset="-128"/>
              </a:rPr>
              <a:t>等</a:t>
            </a:r>
          </a:p>
        </p:txBody>
      </p:sp>
    </p:spTree>
    <p:extLst>
      <p:ext uri="{BB962C8B-B14F-4D97-AF65-F5344CB8AC3E}">
        <p14:creationId xmlns:p14="http://schemas.microsoft.com/office/powerpoint/2010/main" val="21193314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円/楕円 3">
            <a:extLst>
              <a:ext uri="{FF2B5EF4-FFF2-40B4-BE49-F238E27FC236}">
                <a16:creationId xmlns:a16="http://schemas.microsoft.com/office/drawing/2014/main" id="{C12E7DCE-E23D-53DD-B6EC-10724718DFD6}"/>
              </a:ext>
            </a:extLst>
          </p:cNvPr>
          <p:cNvSpPr/>
          <p:nvPr/>
        </p:nvSpPr>
        <p:spPr>
          <a:xfrm>
            <a:off x="1639384" y="896425"/>
            <a:ext cx="3827417" cy="3487782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700" dirty="0">
              <a:solidFill>
                <a:schemeClr val="tx1"/>
              </a:solidFill>
              <a:latin typeface="DS-soyokaze" panose="02000000000000000000" pitchFamily="2" charset="-128"/>
              <a:ea typeface="DS-soyokaze" panose="02000000000000000000" pitchFamily="2" charset="-128"/>
            </a:endParaRPr>
          </a:p>
        </p:txBody>
      </p:sp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F3B1D6CF-49CD-02FE-3609-525FC528EED6}"/>
              </a:ext>
            </a:extLst>
          </p:cNvPr>
          <p:cNvSpPr/>
          <p:nvPr/>
        </p:nvSpPr>
        <p:spPr>
          <a:xfrm>
            <a:off x="2492545" y="1855486"/>
            <a:ext cx="2121093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ja-JP" sz="9600" b="1" dirty="0">
                <a:solidFill>
                  <a:schemeClr val="bg1"/>
                </a:solidFill>
                <a:latin typeface="DS-soyokaze" panose="02000000000000000000" pitchFamily="2" charset="-128"/>
                <a:ea typeface="DS-soyokaze" panose="02000000000000000000" pitchFamily="2" charset="-128"/>
              </a:rPr>
              <a:t>1</a:t>
            </a:r>
            <a:r>
              <a:rPr lang="ja-JP" altLang="en-US" sz="9600" b="1" dirty="0">
                <a:solidFill>
                  <a:schemeClr val="bg1"/>
                </a:solidFill>
                <a:latin typeface="DS-soyokaze" panose="02000000000000000000" pitchFamily="2" charset="-128"/>
                <a:ea typeface="DS-soyokaze" panose="02000000000000000000" pitchFamily="2" charset="-128"/>
              </a:rPr>
              <a:t>等</a:t>
            </a:r>
          </a:p>
        </p:txBody>
      </p:sp>
      <p:sp>
        <p:nvSpPr>
          <p:cNvPr id="7" name="円/楕円 3">
            <a:extLst>
              <a:ext uri="{FF2B5EF4-FFF2-40B4-BE49-F238E27FC236}">
                <a16:creationId xmlns:a16="http://schemas.microsoft.com/office/drawing/2014/main" id="{9AF4A6EE-B0B3-B476-2E4E-BBD3F073524D}"/>
              </a:ext>
            </a:extLst>
          </p:cNvPr>
          <p:cNvSpPr/>
          <p:nvPr/>
        </p:nvSpPr>
        <p:spPr>
          <a:xfrm>
            <a:off x="1619791" y="5468983"/>
            <a:ext cx="3827417" cy="3487782"/>
          </a:xfrm>
          <a:prstGeom prst="ellipse">
            <a:avLst/>
          </a:prstGeom>
          <a:solidFill>
            <a:schemeClr val="tx2">
              <a:lumMod val="75000"/>
              <a:lumOff val="2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700" dirty="0">
              <a:solidFill>
                <a:schemeClr val="tx1"/>
              </a:solidFill>
              <a:latin typeface="DS-soyokaze" panose="02000000000000000000" pitchFamily="2" charset="-128"/>
              <a:ea typeface="DS-soyokaze" panose="02000000000000000000" pitchFamily="2" charset="-128"/>
            </a:endParaRPr>
          </a:p>
        </p:txBody>
      </p:sp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09D465CF-68BB-6C3E-902C-B2F1E63E2E31}"/>
              </a:ext>
            </a:extLst>
          </p:cNvPr>
          <p:cNvSpPr/>
          <p:nvPr/>
        </p:nvSpPr>
        <p:spPr>
          <a:xfrm>
            <a:off x="2605757" y="6480854"/>
            <a:ext cx="2121093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ja-JP" sz="9600" b="1" dirty="0">
                <a:solidFill>
                  <a:schemeClr val="bg1"/>
                </a:solidFill>
                <a:latin typeface="DS-soyokaze" panose="02000000000000000000" pitchFamily="2" charset="-128"/>
                <a:ea typeface="DS-soyokaze" panose="02000000000000000000" pitchFamily="2" charset="-128"/>
              </a:rPr>
              <a:t>2</a:t>
            </a:r>
            <a:r>
              <a:rPr lang="ja-JP" altLang="en-US" sz="9600" b="1" dirty="0">
                <a:solidFill>
                  <a:schemeClr val="bg1"/>
                </a:solidFill>
                <a:latin typeface="DS-soyokaze" panose="02000000000000000000" pitchFamily="2" charset="-128"/>
                <a:ea typeface="DS-soyokaze" panose="02000000000000000000" pitchFamily="2" charset="-128"/>
              </a:rPr>
              <a:t>等</a:t>
            </a:r>
          </a:p>
        </p:txBody>
      </p:sp>
    </p:spTree>
    <p:extLst>
      <p:ext uri="{BB962C8B-B14F-4D97-AF65-F5344CB8AC3E}">
        <p14:creationId xmlns:p14="http://schemas.microsoft.com/office/powerpoint/2010/main" val="28153227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03A313-A3EA-A21C-D3A5-C09E324BC2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円/楕円 3">
            <a:extLst>
              <a:ext uri="{FF2B5EF4-FFF2-40B4-BE49-F238E27FC236}">
                <a16:creationId xmlns:a16="http://schemas.microsoft.com/office/drawing/2014/main" id="{650E00D9-20F2-AFE9-65E4-F2110BD00917}"/>
              </a:ext>
            </a:extLst>
          </p:cNvPr>
          <p:cNvSpPr/>
          <p:nvPr/>
        </p:nvSpPr>
        <p:spPr>
          <a:xfrm>
            <a:off x="1639381" y="714942"/>
            <a:ext cx="3827417" cy="3487782"/>
          </a:xfrm>
          <a:prstGeom prst="ellipse">
            <a:avLst/>
          </a:prstGeom>
          <a:solidFill>
            <a:schemeClr val="accent3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700" dirty="0">
              <a:solidFill>
                <a:schemeClr val="accent3">
                  <a:lumMod val="75000"/>
                </a:schemeClr>
              </a:solidFill>
              <a:latin typeface="DS-soyokaze" panose="02000000000000000000" pitchFamily="2" charset="-128"/>
              <a:ea typeface="DS-soyokaze" panose="02000000000000000000" pitchFamily="2" charset="-128"/>
            </a:endParaRPr>
          </a:p>
        </p:txBody>
      </p:sp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F07012BF-E0A6-1D91-4804-43F173B96176}"/>
              </a:ext>
            </a:extLst>
          </p:cNvPr>
          <p:cNvSpPr/>
          <p:nvPr/>
        </p:nvSpPr>
        <p:spPr>
          <a:xfrm>
            <a:off x="2492544" y="1674003"/>
            <a:ext cx="2121093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ja-JP" sz="9600" b="1" dirty="0">
                <a:solidFill>
                  <a:schemeClr val="bg1"/>
                </a:solidFill>
                <a:latin typeface="DS-soyokaze" panose="02000000000000000000" pitchFamily="2" charset="-128"/>
                <a:ea typeface="DS-soyokaze" panose="02000000000000000000" pitchFamily="2" charset="-128"/>
              </a:rPr>
              <a:t>3</a:t>
            </a:r>
            <a:r>
              <a:rPr lang="ja-JP" altLang="en-US" sz="9600" b="1" dirty="0">
                <a:solidFill>
                  <a:schemeClr val="bg1"/>
                </a:solidFill>
                <a:latin typeface="DS-soyokaze" panose="02000000000000000000" pitchFamily="2" charset="-128"/>
                <a:ea typeface="DS-soyokaze" panose="02000000000000000000" pitchFamily="2" charset="-128"/>
              </a:rPr>
              <a:t>等</a:t>
            </a:r>
          </a:p>
        </p:txBody>
      </p:sp>
      <p:sp>
        <p:nvSpPr>
          <p:cNvPr id="7" name="円/楕円 3">
            <a:extLst>
              <a:ext uri="{FF2B5EF4-FFF2-40B4-BE49-F238E27FC236}">
                <a16:creationId xmlns:a16="http://schemas.microsoft.com/office/drawing/2014/main" id="{0C8F2082-2074-7CF2-9C28-C9F5BE588205}"/>
              </a:ext>
            </a:extLst>
          </p:cNvPr>
          <p:cNvSpPr/>
          <p:nvPr/>
        </p:nvSpPr>
        <p:spPr>
          <a:xfrm>
            <a:off x="1639384" y="5412376"/>
            <a:ext cx="3827417" cy="3487782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700" dirty="0">
              <a:solidFill>
                <a:schemeClr val="tx1"/>
              </a:solidFill>
              <a:latin typeface="DS-soyokaze" panose="02000000000000000000" pitchFamily="2" charset="-128"/>
              <a:ea typeface="DS-soyokaze" panose="02000000000000000000" pitchFamily="2" charset="-128"/>
            </a:endParaRPr>
          </a:p>
        </p:txBody>
      </p:sp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0044BC07-F5B8-E2B0-CD50-4E6D74411839}"/>
              </a:ext>
            </a:extLst>
          </p:cNvPr>
          <p:cNvSpPr/>
          <p:nvPr/>
        </p:nvSpPr>
        <p:spPr>
          <a:xfrm>
            <a:off x="2492544" y="6480854"/>
            <a:ext cx="2121093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ja-JP" sz="9600" b="1" dirty="0">
                <a:latin typeface="DS-soyokaze" panose="02000000000000000000" pitchFamily="2" charset="-128"/>
                <a:ea typeface="DS-soyokaze" panose="02000000000000000000" pitchFamily="2" charset="-128"/>
              </a:rPr>
              <a:t>4</a:t>
            </a:r>
            <a:r>
              <a:rPr lang="ja-JP" altLang="en-US" sz="9600" b="1" dirty="0">
                <a:latin typeface="DS-soyokaze" panose="02000000000000000000" pitchFamily="2" charset="-128"/>
                <a:ea typeface="DS-soyokaze" panose="02000000000000000000" pitchFamily="2" charset="-128"/>
              </a:rPr>
              <a:t>等</a:t>
            </a:r>
          </a:p>
        </p:txBody>
      </p:sp>
    </p:spTree>
    <p:extLst>
      <p:ext uri="{BB962C8B-B14F-4D97-AF65-F5344CB8AC3E}">
        <p14:creationId xmlns:p14="http://schemas.microsoft.com/office/powerpoint/2010/main" val="670300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7293C7-52E8-1209-EA4A-B92B9DC086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円/楕円 3">
            <a:extLst>
              <a:ext uri="{FF2B5EF4-FFF2-40B4-BE49-F238E27FC236}">
                <a16:creationId xmlns:a16="http://schemas.microsoft.com/office/drawing/2014/main" id="{22F3B642-F72B-274E-5191-D27B31E66AC6}"/>
              </a:ext>
            </a:extLst>
          </p:cNvPr>
          <p:cNvSpPr/>
          <p:nvPr/>
        </p:nvSpPr>
        <p:spPr>
          <a:xfrm>
            <a:off x="733455" y="1821608"/>
            <a:ext cx="868271" cy="868271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700" dirty="0">
              <a:solidFill>
                <a:schemeClr val="tx1"/>
              </a:solidFill>
              <a:latin typeface="DS-soyokaze" panose="02000000000000000000" pitchFamily="2" charset="-128"/>
              <a:ea typeface="DS-soyokaze" panose="02000000000000000000" pitchFamily="2" charset="-128"/>
            </a:endParaRPr>
          </a:p>
        </p:txBody>
      </p:sp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0C5E426D-5E1F-FC0B-0A61-E4496362CEEC}"/>
              </a:ext>
            </a:extLst>
          </p:cNvPr>
          <p:cNvSpPr/>
          <p:nvPr/>
        </p:nvSpPr>
        <p:spPr>
          <a:xfrm>
            <a:off x="873278" y="2109374"/>
            <a:ext cx="58862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ja-JP" sz="2000" b="1" dirty="0">
                <a:solidFill>
                  <a:schemeClr val="bg1"/>
                </a:solidFill>
                <a:latin typeface="DS-soyokaze" panose="02000000000000000000" pitchFamily="2" charset="-128"/>
                <a:ea typeface="DS-soyokaze" panose="02000000000000000000" pitchFamily="2" charset="-128"/>
              </a:rPr>
              <a:t>1</a:t>
            </a:r>
            <a:r>
              <a:rPr lang="ja-JP" altLang="en-US" sz="2000" b="1" dirty="0">
                <a:solidFill>
                  <a:schemeClr val="bg1"/>
                </a:solidFill>
                <a:latin typeface="DS-soyokaze" panose="02000000000000000000" pitchFamily="2" charset="-128"/>
                <a:ea typeface="DS-soyokaze" panose="02000000000000000000" pitchFamily="2" charset="-128"/>
              </a:rPr>
              <a:t>等</a:t>
            </a:r>
          </a:p>
        </p:txBody>
      </p:sp>
      <p:sp>
        <p:nvSpPr>
          <p:cNvPr id="9" name="円/楕円 3">
            <a:extLst>
              <a:ext uri="{FF2B5EF4-FFF2-40B4-BE49-F238E27FC236}">
                <a16:creationId xmlns:a16="http://schemas.microsoft.com/office/drawing/2014/main" id="{459739AE-62CF-5A54-F79F-70420EACA9C0}"/>
              </a:ext>
            </a:extLst>
          </p:cNvPr>
          <p:cNvSpPr/>
          <p:nvPr/>
        </p:nvSpPr>
        <p:spPr>
          <a:xfrm>
            <a:off x="2152380" y="1860072"/>
            <a:ext cx="868271" cy="868271"/>
          </a:xfrm>
          <a:prstGeom prst="ellipse">
            <a:avLst/>
          </a:prstGeom>
          <a:solidFill>
            <a:srgbClr val="0070C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700" dirty="0">
              <a:solidFill>
                <a:schemeClr val="tx1"/>
              </a:solidFill>
              <a:latin typeface="DS-soyokaze" panose="02000000000000000000" pitchFamily="2" charset="-128"/>
              <a:ea typeface="DS-soyokaze" panose="02000000000000000000" pitchFamily="2" charset="-128"/>
            </a:endParaRPr>
          </a:p>
        </p:txBody>
      </p: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54544FA1-FE26-58FA-388F-9E75FA8AFA82}"/>
              </a:ext>
            </a:extLst>
          </p:cNvPr>
          <p:cNvSpPr/>
          <p:nvPr/>
        </p:nvSpPr>
        <p:spPr>
          <a:xfrm>
            <a:off x="2292203" y="2094152"/>
            <a:ext cx="58862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ja-JP" sz="2000" b="1" dirty="0">
                <a:solidFill>
                  <a:schemeClr val="bg1"/>
                </a:solidFill>
                <a:latin typeface="DS-soyokaze" panose="02000000000000000000" pitchFamily="2" charset="-128"/>
                <a:ea typeface="DS-soyokaze" panose="02000000000000000000" pitchFamily="2" charset="-128"/>
              </a:rPr>
              <a:t>2</a:t>
            </a:r>
            <a:r>
              <a:rPr lang="ja-JP" altLang="en-US" sz="2000" b="1" dirty="0">
                <a:solidFill>
                  <a:schemeClr val="bg1"/>
                </a:solidFill>
                <a:latin typeface="DS-soyokaze" panose="02000000000000000000" pitchFamily="2" charset="-128"/>
                <a:ea typeface="DS-soyokaze" panose="02000000000000000000" pitchFamily="2" charset="-128"/>
              </a:rPr>
              <a:t>等</a:t>
            </a:r>
          </a:p>
        </p:txBody>
      </p:sp>
      <p:sp>
        <p:nvSpPr>
          <p:cNvPr id="15" name="円/楕円 3">
            <a:extLst>
              <a:ext uri="{FF2B5EF4-FFF2-40B4-BE49-F238E27FC236}">
                <a16:creationId xmlns:a16="http://schemas.microsoft.com/office/drawing/2014/main" id="{F66EFA71-DF89-7D48-67B8-4E857D2417B0}"/>
              </a:ext>
            </a:extLst>
          </p:cNvPr>
          <p:cNvSpPr/>
          <p:nvPr/>
        </p:nvSpPr>
        <p:spPr>
          <a:xfrm>
            <a:off x="3533335" y="1806136"/>
            <a:ext cx="868271" cy="868271"/>
          </a:xfrm>
          <a:prstGeom prst="ellipse">
            <a:avLst/>
          </a:prstGeom>
          <a:solidFill>
            <a:schemeClr val="accent6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700" dirty="0">
              <a:solidFill>
                <a:schemeClr val="tx1"/>
              </a:solidFill>
              <a:latin typeface="DS-soyokaze" panose="02000000000000000000" pitchFamily="2" charset="-128"/>
              <a:ea typeface="DS-soyokaze" panose="02000000000000000000" pitchFamily="2" charset="-128"/>
            </a:endParaRPr>
          </a:p>
        </p:txBody>
      </p:sp>
      <p:sp>
        <p:nvSpPr>
          <p:cNvPr id="16" name="正方形/長方形 15">
            <a:extLst>
              <a:ext uri="{FF2B5EF4-FFF2-40B4-BE49-F238E27FC236}">
                <a16:creationId xmlns:a16="http://schemas.microsoft.com/office/drawing/2014/main" id="{FB27E92C-5608-04F8-EF89-5CD25D46F5D8}"/>
              </a:ext>
            </a:extLst>
          </p:cNvPr>
          <p:cNvSpPr/>
          <p:nvPr/>
        </p:nvSpPr>
        <p:spPr>
          <a:xfrm>
            <a:off x="3673158" y="2055689"/>
            <a:ext cx="58862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ja-JP" sz="2000" b="1" dirty="0">
                <a:solidFill>
                  <a:schemeClr val="bg1"/>
                </a:solidFill>
                <a:latin typeface="DS-soyokaze" panose="02000000000000000000" pitchFamily="2" charset="-128"/>
                <a:ea typeface="DS-soyokaze" panose="02000000000000000000" pitchFamily="2" charset="-128"/>
              </a:rPr>
              <a:t>3</a:t>
            </a:r>
            <a:r>
              <a:rPr lang="ja-JP" altLang="en-US" sz="2000" b="1" dirty="0">
                <a:solidFill>
                  <a:schemeClr val="bg1"/>
                </a:solidFill>
                <a:latin typeface="DS-soyokaze" panose="02000000000000000000" pitchFamily="2" charset="-128"/>
                <a:ea typeface="DS-soyokaze" panose="02000000000000000000" pitchFamily="2" charset="-128"/>
              </a:rPr>
              <a:t>等</a:t>
            </a:r>
          </a:p>
        </p:txBody>
      </p:sp>
      <p:sp>
        <p:nvSpPr>
          <p:cNvPr id="19" name="円/楕円 3">
            <a:extLst>
              <a:ext uri="{FF2B5EF4-FFF2-40B4-BE49-F238E27FC236}">
                <a16:creationId xmlns:a16="http://schemas.microsoft.com/office/drawing/2014/main" id="{7CCD49AF-C154-5B1E-2162-02BB168DF528}"/>
              </a:ext>
            </a:extLst>
          </p:cNvPr>
          <p:cNvSpPr/>
          <p:nvPr/>
        </p:nvSpPr>
        <p:spPr>
          <a:xfrm>
            <a:off x="4914288" y="1788916"/>
            <a:ext cx="868271" cy="868271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700" dirty="0">
              <a:solidFill>
                <a:schemeClr val="tx1"/>
              </a:solidFill>
              <a:latin typeface="DS-soyokaze" panose="02000000000000000000" pitchFamily="2" charset="-128"/>
              <a:ea typeface="DS-soyokaze" panose="02000000000000000000" pitchFamily="2" charset="-128"/>
            </a:endParaRPr>
          </a:p>
        </p:txBody>
      </p:sp>
      <p:sp>
        <p:nvSpPr>
          <p:cNvPr id="20" name="正方形/長方形 19">
            <a:extLst>
              <a:ext uri="{FF2B5EF4-FFF2-40B4-BE49-F238E27FC236}">
                <a16:creationId xmlns:a16="http://schemas.microsoft.com/office/drawing/2014/main" id="{D18C10D7-D7A3-D392-7043-63C11A5DE0A8}"/>
              </a:ext>
            </a:extLst>
          </p:cNvPr>
          <p:cNvSpPr/>
          <p:nvPr/>
        </p:nvSpPr>
        <p:spPr>
          <a:xfrm>
            <a:off x="5054113" y="2055689"/>
            <a:ext cx="58862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ja-JP" sz="2000" b="1" dirty="0">
                <a:latin typeface="DS-soyokaze" panose="02000000000000000000" pitchFamily="2" charset="-128"/>
                <a:ea typeface="DS-soyokaze" panose="02000000000000000000" pitchFamily="2" charset="-128"/>
              </a:rPr>
              <a:t>4</a:t>
            </a:r>
            <a:r>
              <a:rPr lang="ja-JP" altLang="en-US" sz="2000" b="1" dirty="0">
                <a:latin typeface="DS-soyokaze" panose="02000000000000000000" pitchFamily="2" charset="-128"/>
                <a:ea typeface="DS-soyokaze" panose="02000000000000000000" pitchFamily="2" charset="-128"/>
              </a:rPr>
              <a:t>等</a:t>
            </a: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9DDF651E-4BD4-6AAF-6D17-CD7DE5E7B0D6}"/>
              </a:ext>
            </a:extLst>
          </p:cNvPr>
          <p:cNvSpPr txBox="1"/>
          <p:nvPr/>
        </p:nvSpPr>
        <p:spPr>
          <a:xfrm>
            <a:off x="873278" y="3756298"/>
            <a:ext cx="2262158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b="1" dirty="0">
                <a:latin typeface="Cascadia Mono SemiBold" panose="020B0609020000020004" pitchFamily="49" charset="0"/>
                <a:ea typeface="Cascadia Mono SemiBold" panose="020B0609020000020004" pitchFamily="49" charset="0"/>
                <a:cs typeface="Cascadia Mono SemiBold" panose="020B0609020000020004" pitchFamily="49" charset="0"/>
              </a:rPr>
              <a:t>※</a:t>
            </a:r>
            <a:r>
              <a:rPr kumimoji="1" lang="ja-JP" altLang="en-US" b="1" dirty="0">
                <a:latin typeface="Cascadia Mono SemiBold" panose="020B0609020000020004" pitchFamily="49" charset="0"/>
                <a:cs typeface="Cascadia Mono SemiBold" panose="020B0609020000020004" pitchFamily="49" charset="0"/>
              </a:rPr>
              <a:t>数量限定</a:t>
            </a:r>
            <a:endParaRPr kumimoji="1" lang="en-US" altLang="ja-JP" b="1" dirty="0">
              <a:latin typeface="Cascadia Mono SemiBold" panose="020B0609020000020004" pitchFamily="49" charset="0"/>
              <a:ea typeface="Cascadia Mono SemiBold" panose="020B0609020000020004" pitchFamily="49" charset="0"/>
              <a:cs typeface="Cascadia Mono SemiBold" panose="020B0609020000020004" pitchFamily="49" charset="0"/>
            </a:endParaRPr>
          </a:p>
          <a:p>
            <a:r>
              <a:rPr kumimoji="1" lang="en-US" altLang="ja-JP" b="1" dirty="0">
                <a:latin typeface="Cascadia Mono SemiBold" panose="020B0609020000020004" pitchFamily="49" charset="0"/>
                <a:ea typeface="Cascadia Mono SemiBold" panose="020B0609020000020004" pitchFamily="49" charset="0"/>
                <a:cs typeface="Cascadia Mono SemiBold" panose="020B0609020000020004" pitchFamily="49" charset="0"/>
              </a:rPr>
              <a:t>※</a:t>
            </a:r>
            <a:r>
              <a:rPr kumimoji="1" lang="ja-JP" altLang="en-US" b="1" dirty="0">
                <a:latin typeface="Cascadia Mono SemiBold" panose="020B0609020000020004" pitchFamily="49" charset="0"/>
                <a:cs typeface="Cascadia Mono SemiBold" panose="020B0609020000020004" pitchFamily="49" charset="0"/>
              </a:rPr>
              <a:t>無くなり次第終了</a:t>
            </a:r>
            <a:endParaRPr kumimoji="1" lang="en-US" altLang="ja-JP" b="1" dirty="0">
              <a:latin typeface="Cascadia Mono SemiBold" panose="020B0609020000020004" pitchFamily="49" charset="0"/>
              <a:ea typeface="Cascadia Mono SemiBold" panose="020B0609020000020004" pitchFamily="49" charset="0"/>
              <a:cs typeface="Cascadia Mono SemiBold" panose="020B0609020000020004" pitchFamily="49" charset="0"/>
            </a:endParaRPr>
          </a:p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7990072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068ADC-2C12-7753-1611-CC684030F8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円/楕円 3">
            <a:extLst>
              <a:ext uri="{FF2B5EF4-FFF2-40B4-BE49-F238E27FC236}">
                <a16:creationId xmlns:a16="http://schemas.microsoft.com/office/drawing/2014/main" id="{EA55319E-ED46-5563-51CF-D6F3520BC4DE}"/>
              </a:ext>
            </a:extLst>
          </p:cNvPr>
          <p:cNvSpPr/>
          <p:nvPr/>
        </p:nvSpPr>
        <p:spPr>
          <a:xfrm>
            <a:off x="733455" y="1821608"/>
            <a:ext cx="868271" cy="868271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700" dirty="0">
              <a:solidFill>
                <a:schemeClr val="tx1"/>
              </a:solidFill>
              <a:latin typeface="DS-soyokaze" panose="02000000000000000000" pitchFamily="2" charset="-128"/>
              <a:ea typeface="DS-soyokaze" panose="02000000000000000000" pitchFamily="2" charset="-128"/>
            </a:endParaRPr>
          </a:p>
        </p:txBody>
      </p:sp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089ACE70-C707-5800-967C-E528BCC0ED95}"/>
              </a:ext>
            </a:extLst>
          </p:cNvPr>
          <p:cNvSpPr/>
          <p:nvPr/>
        </p:nvSpPr>
        <p:spPr>
          <a:xfrm>
            <a:off x="873278" y="2109374"/>
            <a:ext cx="58862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ja-JP" sz="2000" b="1" dirty="0">
                <a:solidFill>
                  <a:schemeClr val="bg1"/>
                </a:solidFill>
                <a:latin typeface="DS-soyokaze" panose="02000000000000000000" pitchFamily="2" charset="-128"/>
                <a:ea typeface="DS-soyokaze" panose="02000000000000000000" pitchFamily="2" charset="-128"/>
              </a:rPr>
              <a:t>1</a:t>
            </a:r>
            <a:r>
              <a:rPr lang="ja-JP" altLang="en-US" sz="2000" b="1" dirty="0">
                <a:solidFill>
                  <a:schemeClr val="bg1"/>
                </a:solidFill>
                <a:latin typeface="DS-soyokaze" panose="02000000000000000000" pitchFamily="2" charset="-128"/>
                <a:ea typeface="DS-soyokaze" panose="02000000000000000000" pitchFamily="2" charset="-128"/>
              </a:rPr>
              <a:t>等</a:t>
            </a:r>
          </a:p>
        </p:txBody>
      </p:sp>
      <p:sp>
        <p:nvSpPr>
          <p:cNvPr id="9" name="円/楕円 3">
            <a:extLst>
              <a:ext uri="{FF2B5EF4-FFF2-40B4-BE49-F238E27FC236}">
                <a16:creationId xmlns:a16="http://schemas.microsoft.com/office/drawing/2014/main" id="{F508B7A7-BA9A-9546-B7B9-1E718BE7C3A6}"/>
              </a:ext>
            </a:extLst>
          </p:cNvPr>
          <p:cNvSpPr/>
          <p:nvPr/>
        </p:nvSpPr>
        <p:spPr>
          <a:xfrm>
            <a:off x="2152380" y="1860072"/>
            <a:ext cx="868271" cy="868271"/>
          </a:xfrm>
          <a:prstGeom prst="ellipse">
            <a:avLst/>
          </a:prstGeom>
          <a:solidFill>
            <a:srgbClr val="0070C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700" dirty="0">
              <a:solidFill>
                <a:schemeClr val="tx1"/>
              </a:solidFill>
              <a:latin typeface="DS-soyokaze" panose="02000000000000000000" pitchFamily="2" charset="-128"/>
              <a:ea typeface="DS-soyokaze" panose="02000000000000000000" pitchFamily="2" charset="-128"/>
            </a:endParaRPr>
          </a:p>
        </p:txBody>
      </p: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F5DDBDF3-E805-4ABF-B47E-DEC088DB21C0}"/>
              </a:ext>
            </a:extLst>
          </p:cNvPr>
          <p:cNvSpPr/>
          <p:nvPr/>
        </p:nvSpPr>
        <p:spPr>
          <a:xfrm>
            <a:off x="2292203" y="2094152"/>
            <a:ext cx="58862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ja-JP" sz="2000" b="1" dirty="0">
                <a:solidFill>
                  <a:schemeClr val="bg1"/>
                </a:solidFill>
                <a:latin typeface="DS-soyokaze" panose="02000000000000000000" pitchFamily="2" charset="-128"/>
                <a:ea typeface="DS-soyokaze" panose="02000000000000000000" pitchFamily="2" charset="-128"/>
              </a:rPr>
              <a:t>2</a:t>
            </a:r>
            <a:r>
              <a:rPr lang="ja-JP" altLang="en-US" sz="2000" b="1" dirty="0">
                <a:solidFill>
                  <a:schemeClr val="bg1"/>
                </a:solidFill>
                <a:latin typeface="DS-soyokaze" panose="02000000000000000000" pitchFamily="2" charset="-128"/>
                <a:ea typeface="DS-soyokaze" panose="02000000000000000000" pitchFamily="2" charset="-128"/>
              </a:rPr>
              <a:t>等</a:t>
            </a:r>
          </a:p>
        </p:txBody>
      </p:sp>
      <p:sp>
        <p:nvSpPr>
          <p:cNvPr id="15" name="円/楕円 3">
            <a:extLst>
              <a:ext uri="{FF2B5EF4-FFF2-40B4-BE49-F238E27FC236}">
                <a16:creationId xmlns:a16="http://schemas.microsoft.com/office/drawing/2014/main" id="{A47DDEA9-1A37-AA67-8336-FB1EABC07E3F}"/>
              </a:ext>
            </a:extLst>
          </p:cNvPr>
          <p:cNvSpPr/>
          <p:nvPr/>
        </p:nvSpPr>
        <p:spPr>
          <a:xfrm>
            <a:off x="3533335" y="1806136"/>
            <a:ext cx="868271" cy="868271"/>
          </a:xfrm>
          <a:prstGeom prst="ellipse">
            <a:avLst/>
          </a:prstGeom>
          <a:solidFill>
            <a:schemeClr val="accent6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700" dirty="0">
              <a:solidFill>
                <a:schemeClr val="tx1"/>
              </a:solidFill>
              <a:latin typeface="DS-soyokaze" panose="02000000000000000000" pitchFamily="2" charset="-128"/>
              <a:ea typeface="DS-soyokaze" panose="02000000000000000000" pitchFamily="2" charset="-128"/>
            </a:endParaRPr>
          </a:p>
        </p:txBody>
      </p:sp>
      <p:sp>
        <p:nvSpPr>
          <p:cNvPr id="16" name="正方形/長方形 15">
            <a:extLst>
              <a:ext uri="{FF2B5EF4-FFF2-40B4-BE49-F238E27FC236}">
                <a16:creationId xmlns:a16="http://schemas.microsoft.com/office/drawing/2014/main" id="{06C25E0D-56FD-A399-F5E5-82A3ADB32B0A}"/>
              </a:ext>
            </a:extLst>
          </p:cNvPr>
          <p:cNvSpPr/>
          <p:nvPr/>
        </p:nvSpPr>
        <p:spPr>
          <a:xfrm>
            <a:off x="3673158" y="2055689"/>
            <a:ext cx="58862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ja-JP" sz="2000" b="1" dirty="0">
                <a:solidFill>
                  <a:schemeClr val="bg1"/>
                </a:solidFill>
                <a:latin typeface="DS-soyokaze" panose="02000000000000000000" pitchFamily="2" charset="-128"/>
                <a:ea typeface="DS-soyokaze" panose="02000000000000000000" pitchFamily="2" charset="-128"/>
              </a:rPr>
              <a:t>3</a:t>
            </a:r>
            <a:r>
              <a:rPr lang="ja-JP" altLang="en-US" sz="2000" b="1" dirty="0">
                <a:solidFill>
                  <a:schemeClr val="bg1"/>
                </a:solidFill>
                <a:latin typeface="DS-soyokaze" panose="02000000000000000000" pitchFamily="2" charset="-128"/>
                <a:ea typeface="DS-soyokaze" panose="02000000000000000000" pitchFamily="2" charset="-128"/>
              </a:rPr>
              <a:t>等</a:t>
            </a:r>
          </a:p>
        </p:txBody>
      </p:sp>
      <p:sp>
        <p:nvSpPr>
          <p:cNvPr id="19" name="円/楕円 3">
            <a:extLst>
              <a:ext uri="{FF2B5EF4-FFF2-40B4-BE49-F238E27FC236}">
                <a16:creationId xmlns:a16="http://schemas.microsoft.com/office/drawing/2014/main" id="{3425E23B-8872-5B43-5AB7-2D49D8FF96D8}"/>
              </a:ext>
            </a:extLst>
          </p:cNvPr>
          <p:cNvSpPr/>
          <p:nvPr/>
        </p:nvSpPr>
        <p:spPr>
          <a:xfrm>
            <a:off x="4914288" y="1788916"/>
            <a:ext cx="868271" cy="868271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700" dirty="0">
              <a:solidFill>
                <a:schemeClr val="tx1"/>
              </a:solidFill>
              <a:latin typeface="DS-soyokaze" panose="02000000000000000000" pitchFamily="2" charset="-128"/>
              <a:ea typeface="DS-soyokaze" panose="02000000000000000000" pitchFamily="2" charset="-128"/>
            </a:endParaRPr>
          </a:p>
        </p:txBody>
      </p:sp>
      <p:sp>
        <p:nvSpPr>
          <p:cNvPr id="20" name="正方形/長方形 19">
            <a:extLst>
              <a:ext uri="{FF2B5EF4-FFF2-40B4-BE49-F238E27FC236}">
                <a16:creationId xmlns:a16="http://schemas.microsoft.com/office/drawing/2014/main" id="{C251D0D8-37B2-1F6A-91BE-E3A20787AEC9}"/>
              </a:ext>
            </a:extLst>
          </p:cNvPr>
          <p:cNvSpPr/>
          <p:nvPr/>
        </p:nvSpPr>
        <p:spPr>
          <a:xfrm>
            <a:off x="5054113" y="2055689"/>
            <a:ext cx="58862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ja-JP" sz="2000" b="1" dirty="0">
                <a:latin typeface="DS-soyokaze" panose="02000000000000000000" pitchFamily="2" charset="-128"/>
                <a:ea typeface="DS-soyokaze" panose="02000000000000000000" pitchFamily="2" charset="-128"/>
              </a:rPr>
              <a:t>4</a:t>
            </a:r>
            <a:r>
              <a:rPr lang="ja-JP" altLang="en-US" sz="2000" b="1" dirty="0">
                <a:latin typeface="DS-soyokaze" panose="02000000000000000000" pitchFamily="2" charset="-128"/>
                <a:ea typeface="DS-soyokaze" panose="02000000000000000000" pitchFamily="2" charset="-128"/>
              </a:rPr>
              <a:t>等</a:t>
            </a: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71223773-4651-E0FA-3486-198653D6F8FA}"/>
              </a:ext>
            </a:extLst>
          </p:cNvPr>
          <p:cNvSpPr txBox="1"/>
          <p:nvPr/>
        </p:nvSpPr>
        <p:spPr>
          <a:xfrm>
            <a:off x="873278" y="3756298"/>
            <a:ext cx="2262158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b="1" dirty="0">
                <a:latin typeface="Cascadia Mono SemiBold" panose="020B0609020000020004" pitchFamily="49" charset="0"/>
                <a:ea typeface="Cascadia Mono SemiBold" panose="020B0609020000020004" pitchFamily="49" charset="0"/>
                <a:cs typeface="Cascadia Mono SemiBold" panose="020B0609020000020004" pitchFamily="49" charset="0"/>
              </a:rPr>
              <a:t>※</a:t>
            </a:r>
            <a:r>
              <a:rPr kumimoji="1" lang="ja-JP" altLang="en-US" b="1" dirty="0">
                <a:latin typeface="Cascadia Mono SemiBold" panose="020B0609020000020004" pitchFamily="49" charset="0"/>
                <a:cs typeface="Cascadia Mono SemiBold" panose="020B0609020000020004" pitchFamily="49" charset="0"/>
              </a:rPr>
              <a:t>数量限定</a:t>
            </a:r>
            <a:endParaRPr kumimoji="1" lang="en-US" altLang="ja-JP" b="1" dirty="0">
              <a:latin typeface="Cascadia Mono SemiBold" panose="020B0609020000020004" pitchFamily="49" charset="0"/>
              <a:ea typeface="Cascadia Mono SemiBold" panose="020B0609020000020004" pitchFamily="49" charset="0"/>
              <a:cs typeface="Cascadia Mono SemiBold" panose="020B0609020000020004" pitchFamily="49" charset="0"/>
            </a:endParaRPr>
          </a:p>
          <a:p>
            <a:r>
              <a:rPr kumimoji="1" lang="en-US" altLang="ja-JP" b="1" dirty="0">
                <a:latin typeface="Cascadia Mono SemiBold" panose="020B0609020000020004" pitchFamily="49" charset="0"/>
                <a:ea typeface="Cascadia Mono SemiBold" panose="020B0609020000020004" pitchFamily="49" charset="0"/>
                <a:cs typeface="Cascadia Mono SemiBold" panose="020B0609020000020004" pitchFamily="49" charset="0"/>
              </a:rPr>
              <a:t>※</a:t>
            </a:r>
            <a:r>
              <a:rPr kumimoji="1" lang="ja-JP" altLang="en-US" b="1" dirty="0">
                <a:latin typeface="Cascadia Mono SemiBold" panose="020B0609020000020004" pitchFamily="49" charset="0"/>
                <a:cs typeface="Cascadia Mono SemiBold" panose="020B0609020000020004" pitchFamily="49" charset="0"/>
              </a:rPr>
              <a:t>無くなり次第終了</a:t>
            </a:r>
            <a:endParaRPr kumimoji="1" lang="en-US" altLang="ja-JP" b="1" dirty="0">
              <a:latin typeface="Cascadia Mono SemiBold" panose="020B0609020000020004" pitchFamily="49" charset="0"/>
              <a:ea typeface="Cascadia Mono SemiBold" panose="020B0609020000020004" pitchFamily="49" charset="0"/>
              <a:cs typeface="Cascadia Mono SemiBold" panose="020B0609020000020004" pitchFamily="49" charset="0"/>
            </a:endParaRPr>
          </a:p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8804195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905F98-E4BC-8AA5-B9E2-B0041520A4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円/楕円 3">
            <a:extLst>
              <a:ext uri="{FF2B5EF4-FFF2-40B4-BE49-F238E27FC236}">
                <a16:creationId xmlns:a16="http://schemas.microsoft.com/office/drawing/2014/main" id="{2FE51468-3DF7-2E27-A7F3-99B2082657F3}"/>
              </a:ext>
            </a:extLst>
          </p:cNvPr>
          <p:cNvSpPr/>
          <p:nvPr/>
        </p:nvSpPr>
        <p:spPr>
          <a:xfrm>
            <a:off x="399017" y="895979"/>
            <a:ext cx="868271" cy="868271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700" dirty="0">
              <a:solidFill>
                <a:schemeClr val="tx1"/>
              </a:solidFill>
              <a:latin typeface="DS-soyokaze" panose="02000000000000000000" pitchFamily="2" charset="-128"/>
              <a:ea typeface="DS-soyokaze" panose="02000000000000000000" pitchFamily="2" charset="-128"/>
            </a:endParaRPr>
          </a:p>
        </p:txBody>
      </p:sp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B6F0FCB1-4C8A-4511-6D95-4711C5DAB554}"/>
              </a:ext>
            </a:extLst>
          </p:cNvPr>
          <p:cNvSpPr/>
          <p:nvPr/>
        </p:nvSpPr>
        <p:spPr>
          <a:xfrm>
            <a:off x="658141" y="1144173"/>
            <a:ext cx="33214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ja-JP" sz="2000" b="1" dirty="0">
                <a:solidFill>
                  <a:schemeClr val="bg1"/>
                </a:solidFill>
                <a:latin typeface="DS-soyokaze" panose="02000000000000000000" pitchFamily="2" charset="-128"/>
                <a:ea typeface="DS-soyokaze" panose="02000000000000000000" pitchFamily="2" charset="-128"/>
              </a:rPr>
              <a:t>1</a:t>
            </a:r>
            <a:endParaRPr lang="ja-JP" altLang="en-US" sz="2000" b="1" dirty="0">
              <a:solidFill>
                <a:schemeClr val="bg1"/>
              </a:solidFill>
              <a:latin typeface="DS-soyokaze" panose="02000000000000000000" pitchFamily="2" charset="-128"/>
              <a:ea typeface="DS-soyokaze" panose="02000000000000000000" pitchFamily="2" charset="-128"/>
            </a:endParaRPr>
          </a:p>
        </p:txBody>
      </p:sp>
      <p:sp>
        <p:nvSpPr>
          <p:cNvPr id="9" name="円/楕円 3">
            <a:extLst>
              <a:ext uri="{FF2B5EF4-FFF2-40B4-BE49-F238E27FC236}">
                <a16:creationId xmlns:a16="http://schemas.microsoft.com/office/drawing/2014/main" id="{7CFECA36-C537-54C3-D33E-C709CC73ED7C}"/>
              </a:ext>
            </a:extLst>
          </p:cNvPr>
          <p:cNvSpPr/>
          <p:nvPr/>
        </p:nvSpPr>
        <p:spPr>
          <a:xfrm>
            <a:off x="399017" y="2740985"/>
            <a:ext cx="868271" cy="868271"/>
          </a:xfrm>
          <a:prstGeom prst="ellipse">
            <a:avLst/>
          </a:prstGeom>
          <a:solidFill>
            <a:srgbClr val="0070C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700" dirty="0">
              <a:solidFill>
                <a:schemeClr val="tx1"/>
              </a:solidFill>
              <a:latin typeface="DS-soyokaze" panose="02000000000000000000" pitchFamily="2" charset="-128"/>
              <a:ea typeface="DS-soyokaze" panose="02000000000000000000" pitchFamily="2" charset="-128"/>
            </a:endParaRPr>
          </a:p>
        </p:txBody>
      </p: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65A6F248-D783-F4F2-A990-0FA46AEA2B73}"/>
              </a:ext>
            </a:extLst>
          </p:cNvPr>
          <p:cNvSpPr/>
          <p:nvPr/>
        </p:nvSpPr>
        <p:spPr>
          <a:xfrm>
            <a:off x="658140" y="2981682"/>
            <a:ext cx="33214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ja-JP" sz="2000" b="1" dirty="0">
                <a:solidFill>
                  <a:schemeClr val="bg1"/>
                </a:solidFill>
                <a:latin typeface="DS-soyokaze" panose="02000000000000000000" pitchFamily="2" charset="-128"/>
                <a:ea typeface="DS-soyokaze" panose="02000000000000000000" pitchFamily="2" charset="-128"/>
              </a:rPr>
              <a:t>2</a:t>
            </a:r>
            <a:endParaRPr lang="ja-JP" altLang="en-US" sz="2000" b="1" dirty="0">
              <a:solidFill>
                <a:schemeClr val="bg1"/>
              </a:solidFill>
              <a:latin typeface="DS-soyokaze" panose="02000000000000000000" pitchFamily="2" charset="-128"/>
              <a:ea typeface="DS-soyokaze" panose="02000000000000000000" pitchFamily="2" charset="-128"/>
            </a:endParaRPr>
          </a:p>
        </p:txBody>
      </p:sp>
      <p:sp>
        <p:nvSpPr>
          <p:cNvPr id="15" name="円/楕円 3">
            <a:extLst>
              <a:ext uri="{FF2B5EF4-FFF2-40B4-BE49-F238E27FC236}">
                <a16:creationId xmlns:a16="http://schemas.microsoft.com/office/drawing/2014/main" id="{F547AACC-D3D5-4A82-95B2-8F2E392D696E}"/>
              </a:ext>
            </a:extLst>
          </p:cNvPr>
          <p:cNvSpPr/>
          <p:nvPr/>
        </p:nvSpPr>
        <p:spPr>
          <a:xfrm>
            <a:off x="525091" y="4559544"/>
            <a:ext cx="1210446" cy="1109736"/>
          </a:xfrm>
          <a:prstGeom prst="ellipse">
            <a:avLst/>
          </a:prstGeom>
          <a:solidFill>
            <a:schemeClr val="accent6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700" dirty="0">
              <a:solidFill>
                <a:schemeClr val="tx1"/>
              </a:solidFill>
              <a:latin typeface="DS-soyokaze" panose="02000000000000000000" pitchFamily="2" charset="-128"/>
              <a:ea typeface="DS-soyokaze" panose="02000000000000000000" pitchFamily="2" charset="-128"/>
            </a:endParaRPr>
          </a:p>
        </p:txBody>
      </p:sp>
      <p:sp>
        <p:nvSpPr>
          <p:cNvPr id="16" name="正方形/長方形 15">
            <a:extLst>
              <a:ext uri="{FF2B5EF4-FFF2-40B4-BE49-F238E27FC236}">
                <a16:creationId xmlns:a16="http://schemas.microsoft.com/office/drawing/2014/main" id="{A13CE65A-5D1F-7648-8756-CEE02F909F15}"/>
              </a:ext>
            </a:extLst>
          </p:cNvPr>
          <p:cNvSpPr/>
          <p:nvPr/>
        </p:nvSpPr>
        <p:spPr>
          <a:xfrm>
            <a:off x="597956" y="4792301"/>
            <a:ext cx="1064715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ja-JP" sz="2000" b="1" dirty="0">
                <a:solidFill>
                  <a:schemeClr val="bg1"/>
                </a:solidFill>
                <a:latin typeface="DS-soyokaze" panose="02000000000000000000" pitchFamily="2" charset="-128"/>
                <a:ea typeface="DS-soyokaze" panose="02000000000000000000" pitchFamily="2" charset="-128"/>
              </a:rPr>
              <a:t>2.1</a:t>
            </a:r>
            <a:r>
              <a:rPr lang="ja-JP" altLang="en-US" sz="2000" b="1" dirty="0">
                <a:solidFill>
                  <a:schemeClr val="bg1"/>
                </a:solidFill>
                <a:latin typeface="DS-soyokaze" panose="02000000000000000000" pitchFamily="2" charset="-128"/>
                <a:ea typeface="DS-soyokaze" panose="02000000000000000000" pitchFamily="2" charset="-128"/>
              </a:rPr>
              <a:t>以外</a:t>
            </a:r>
            <a:endParaRPr lang="en-US" altLang="ja-JP" sz="2000" b="1" dirty="0">
              <a:solidFill>
                <a:schemeClr val="bg1"/>
              </a:solidFill>
              <a:latin typeface="DS-soyokaze" panose="02000000000000000000" pitchFamily="2" charset="-128"/>
              <a:ea typeface="DS-soyokaze" panose="02000000000000000000" pitchFamily="2" charset="-128"/>
            </a:endParaRPr>
          </a:p>
          <a:p>
            <a:pPr algn="ctr"/>
            <a:r>
              <a:rPr lang="ja-JP" altLang="en-US" sz="2000" b="1" dirty="0">
                <a:solidFill>
                  <a:schemeClr val="bg1"/>
                </a:solidFill>
                <a:latin typeface="DS-soyokaze" panose="02000000000000000000" pitchFamily="2" charset="-128"/>
                <a:ea typeface="DS-soyokaze" panose="02000000000000000000" pitchFamily="2" charset="-128"/>
              </a:rPr>
              <a:t>ゾロ目</a:t>
            </a:r>
          </a:p>
        </p:txBody>
      </p:sp>
      <p:sp>
        <p:nvSpPr>
          <p:cNvPr id="3" name="円/楕円 3">
            <a:extLst>
              <a:ext uri="{FF2B5EF4-FFF2-40B4-BE49-F238E27FC236}">
                <a16:creationId xmlns:a16="http://schemas.microsoft.com/office/drawing/2014/main" id="{F26C76C9-1A55-B78D-6B70-1418CD452C24}"/>
              </a:ext>
            </a:extLst>
          </p:cNvPr>
          <p:cNvSpPr/>
          <p:nvPr/>
        </p:nvSpPr>
        <p:spPr>
          <a:xfrm>
            <a:off x="1305551" y="910092"/>
            <a:ext cx="868271" cy="868271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700" dirty="0">
              <a:solidFill>
                <a:schemeClr val="tx1"/>
              </a:solidFill>
              <a:latin typeface="DS-soyokaze" panose="02000000000000000000" pitchFamily="2" charset="-128"/>
              <a:ea typeface="DS-soyokaze" panose="02000000000000000000" pitchFamily="2" charset="-128"/>
            </a:endParaRPr>
          </a:p>
        </p:txBody>
      </p:sp>
      <p:sp>
        <p:nvSpPr>
          <p:cNvPr id="4" name="円/楕円 3">
            <a:extLst>
              <a:ext uri="{FF2B5EF4-FFF2-40B4-BE49-F238E27FC236}">
                <a16:creationId xmlns:a16="http://schemas.microsoft.com/office/drawing/2014/main" id="{033B6112-C54A-9F19-1AE3-16C8ADFB7926}"/>
              </a:ext>
            </a:extLst>
          </p:cNvPr>
          <p:cNvSpPr/>
          <p:nvPr/>
        </p:nvSpPr>
        <p:spPr>
          <a:xfrm>
            <a:off x="1305551" y="2734818"/>
            <a:ext cx="868271" cy="868271"/>
          </a:xfrm>
          <a:prstGeom prst="ellipse">
            <a:avLst/>
          </a:prstGeom>
          <a:solidFill>
            <a:srgbClr val="0070C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700" dirty="0">
              <a:solidFill>
                <a:schemeClr val="tx1"/>
              </a:solidFill>
              <a:latin typeface="DS-soyokaze" panose="02000000000000000000" pitchFamily="2" charset="-128"/>
              <a:ea typeface="DS-soyokaze" panose="02000000000000000000" pitchFamily="2" charset="-128"/>
            </a:endParaRPr>
          </a:p>
        </p:txBody>
      </p:sp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A06994C6-E0C3-9FD5-DF14-F178E622B307}"/>
              </a:ext>
            </a:extLst>
          </p:cNvPr>
          <p:cNvSpPr/>
          <p:nvPr/>
        </p:nvSpPr>
        <p:spPr>
          <a:xfrm>
            <a:off x="1573615" y="1144173"/>
            <a:ext cx="33214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ja-JP" sz="2000" b="1" dirty="0">
                <a:solidFill>
                  <a:schemeClr val="bg1"/>
                </a:solidFill>
                <a:latin typeface="DS-soyokaze" panose="02000000000000000000" pitchFamily="2" charset="-128"/>
                <a:ea typeface="DS-soyokaze" panose="02000000000000000000" pitchFamily="2" charset="-128"/>
              </a:rPr>
              <a:t>1</a:t>
            </a:r>
            <a:endParaRPr lang="ja-JP" altLang="en-US" sz="2000" b="1" dirty="0">
              <a:solidFill>
                <a:schemeClr val="bg1"/>
              </a:solidFill>
              <a:latin typeface="DS-soyokaze" panose="02000000000000000000" pitchFamily="2" charset="-128"/>
              <a:ea typeface="DS-soyokaze" panose="02000000000000000000" pitchFamily="2" charset="-128"/>
            </a:endParaRPr>
          </a:p>
        </p:txBody>
      </p:sp>
      <p:sp>
        <p:nvSpPr>
          <p:cNvPr id="17" name="正方形/長方形 16">
            <a:extLst>
              <a:ext uri="{FF2B5EF4-FFF2-40B4-BE49-F238E27FC236}">
                <a16:creationId xmlns:a16="http://schemas.microsoft.com/office/drawing/2014/main" id="{21D151DB-688E-2FC8-8C43-C0BCB97598AA}"/>
              </a:ext>
            </a:extLst>
          </p:cNvPr>
          <p:cNvSpPr/>
          <p:nvPr/>
        </p:nvSpPr>
        <p:spPr>
          <a:xfrm>
            <a:off x="1573616" y="2981682"/>
            <a:ext cx="33214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ja-JP" sz="2000" b="1" dirty="0">
                <a:solidFill>
                  <a:schemeClr val="bg1"/>
                </a:solidFill>
                <a:latin typeface="DS-soyokaze" panose="02000000000000000000" pitchFamily="2" charset="-128"/>
                <a:ea typeface="DS-soyokaze" panose="02000000000000000000" pitchFamily="2" charset="-128"/>
              </a:rPr>
              <a:t>2</a:t>
            </a:r>
            <a:endParaRPr lang="ja-JP" altLang="en-US" sz="2000" b="1" dirty="0">
              <a:solidFill>
                <a:schemeClr val="bg1"/>
              </a:solidFill>
              <a:latin typeface="DS-soyokaze" panose="02000000000000000000" pitchFamily="2" charset="-128"/>
              <a:ea typeface="DS-soyokaze" panose="02000000000000000000" pitchFamily="2" charset="-128"/>
            </a:endParaRP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4A65DBD2-F7D8-3617-7200-5EFADB1276CA}"/>
              </a:ext>
            </a:extLst>
          </p:cNvPr>
          <p:cNvSpPr txBox="1"/>
          <p:nvPr/>
        </p:nvSpPr>
        <p:spPr>
          <a:xfrm>
            <a:off x="2992928" y="1144173"/>
            <a:ext cx="3200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お菓子セット</a:t>
            </a:r>
          </a:p>
        </p:txBody>
      </p:sp>
      <p:sp>
        <p:nvSpPr>
          <p:cNvPr id="22" name="円/楕円 3">
            <a:extLst>
              <a:ext uri="{FF2B5EF4-FFF2-40B4-BE49-F238E27FC236}">
                <a16:creationId xmlns:a16="http://schemas.microsoft.com/office/drawing/2014/main" id="{768F72F3-D109-0B0A-B14F-1E4D04783D98}"/>
              </a:ext>
            </a:extLst>
          </p:cNvPr>
          <p:cNvSpPr/>
          <p:nvPr/>
        </p:nvSpPr>
        <p:spPr>
          <a:xfrm>
            <a:off x="589955" y="6398383"/>
            <a:ext cx="1210446" cy="1109736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600" b="1" dirty="0">
                <a:solidFill>
                  <a:schemeClr val="tx1"/>
                </a:solidFill>
                <a:latin typeface="DS-soyokaze" panose="02000000000000000000" pitchFamily="2" charset="-128"/>
                <a:ea typeface="DS-soyokaze" panose="02000000000000000000" pitchFamily="2" charset="-128"/>
              </a:rPr>
              <a:t>ゾロ目以外</a:t>
            </a: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D8B6B89E-FFB3-F60A-D03E-5ECECAF8E4C5}"/>
              </a:ext>
            </a:extLst>
          </p:cNvPr>
          <p:cNvSpPr txBox="1"/>
          <p:nvPr/>
        </p:nvSpPr>
        <p:spPr>
          <a:xfrm>
            <a:off x="2999460" y="2920127"/>
            <a:ext cx="3200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お菓子セット</a:t>
            </a: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4F6548A6-4FD1-0C4D-EDCF-80D63E916C7D}"/>
              </a:ext>
            </a:extLst>
          </p:cNvPr>
          <p:cNvSpPr txBox="1"/>
          <p:nvPr/>
        </p:nvSpPr>
        <p:spPr>
          <a:xfrm>
            <a:off x="2898911" y="4834470"/>
            <a:ext cx="34339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四国珈琲コーヒーセット</a:t>
            </a: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250C6E1A-0BAC-433A-0F01-92406FA6AACE}"/>
              </a:ext>
            </a:extLst>
          </p:cNvPr>
          <p:cNvSpPr txBox="1"/>
          <p:nvPr/>
        </p:nvSpPr>
        <p:spPr>
          <a:xfrm>
            <a:off x="2999460" y="6599129"/>
            <a:ext cx="365260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粗品</a:t>
            </a:r>
            <a:endParaRPr kumimoji="1" lang="en-US" altLang="ja-JP" sz="2400" b="1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CD4C938B-C6E6-D650-D9F7-20C8401B2947}"/>
              </a:ext>
            </a:extLst>
          </p:cNvPr>
          <p:cNvSpPr txBox="1"/>
          <p:nvPr/>
        </p:nvSpPr>
        <p:spPr>
          <a:xfrm>
            <a:off x="990282" y="8363788"/>
            <a:ext cx="47051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b="1" dirty="0"/>
              <a:t>※</a:t>
            </a:r>
            <a:r>
              <a:rPr kumimoji="1" lang="ja-JP" altLang="en-US" b="1" dirty="0"/>
              <a:t>商品は無くなり次第終了となります</a:t>
            </a:r>
          </a:p>
        </p:txBody>
      </p:sp>
    </p:spTree>
    <p:extLst>
      <p:ext uri="{BB962C8B-B14F-4D97-AF65-F5344CB8AC3E}">
        <p14:creationId xmlns:p14="http://schemas.microsoft.com/office/powerpoint/2010/main" val="616477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4E9497-E7E0-5FE8-BD0D-11D3CBFEE2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円/楕円 3">
            <a:extLst>
              <a:ext uri="{FF2B5EF4-FFF2-40B4-BE49-F238E27FC236}">
                <a16:creationId xmlns:a16="http://schemas.microsoft.com/office/drawing/2014/main" id="{8A2DE744-FC99-FFC9-B588-FA272FAAB3D6}"/>
              </a:ext>
            </a:extLst>
          </p:cNvPr>
          <p:cNvSpPr/>
          <p:nvPr/>
        </p:nvSpPr>
        <p:spPr>
          <a:xfrm>
            <a:off x="399017" y="895979"/>
            <a:ext cx="868271" cy="868271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700" dirty="0">
              <a:solidFill>
                <a:schemeClr val="tx1"/>
              </a:solidFill>
              <a:latin typeface="DS-soyokaze" panose="02000000000000000000" pitchFamily="2" charset="-128"/>
              <a:ea typeface="DS-soyokaze" panose="02000000000000000000" pitchFamily="2" charset="-128"/>
            </a:endParaRPr>
          </a:p>
        </p:txBody>
      </p:sp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9BB8ECCE-A267-3845-D566-B8439DD25551}"/>
              </a:ext>
            </a:extLst>
          </p:cNvPr>
          <p:cNvSpPr/>
          <p:nvPr/>
        </p:nvSpPr>
        <p:spPr>
          <a:xfrm>
            <a:off x="433042" y="959700"/>
            <a:ext cx="800220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ja-JP" altLang="en-US" sz="4800" b="1" dirty="0">
                <a:solidFill>
                  <a:schemeClr val="bg1"/>
                </a:solidFill>
                <a:latin typeface="DS-soyokaze" panose="02000000000000000000" pitchFamily="2" charset="-128"/>
                <a:ea typeface="DS-soyokaze" panose="02000000000000000000" pitchFamily="2" charset="-128"/>
              </a:rPr>
              <a:t>・</a:t>
            </a:r>
          </a:p>
        </p:txBody>
      </p:sp>
      <p:sp>
        <p:nvSpPr>
          <p:cNvPr id="9" name="円/楕円 3">
            <a:extLst>
              <a:ext uri="{FF2B5EF4-FFF2-40B4-BE49-F238E27FC236}">
                <a16:creationId xmlns:a16="http://schemas.microsoft.com/office/drawing/2014/main" id="{F44A8594-9F7A-A6EB-5574-CA49F32309AC}"/>
              </a:ext>
            </a:extLst>
          </p:cNvPr>
          <p:cNvSpPr/>
          <p:nvPr/>
        </p:nvSpPr>
        <p:spPr>
          <a:xfrm>
            <a:off x="422251" y="2595388"/>
            <a:ext cx="868271" cy="868271"/>
          </a:xfrm>
          <a:prstGeom prst="ellipse">
            <a:avLst/>
          </a:prstGeom>
          <a:solidFill>
            <a:srgbClr val="0070C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en-US" altLang="ja-JP" sz="700" dirty="0">
              <a:solidFill>
                <a:schemeClr val="tx1"/>
              </a:solidFill>
              <a:latin typeface="DS-soyokaze" panose="02000000000000000000" pitchFamily="2" charset="-128"/>
              <a:ea typeface="DS-soyokaze" panose="02000000000000000000" pitchFamily="2" charset="-128"/>
            </a:endParaRPr>
          </a:p>
          <a:p>
            <a:pPr algn="ctr"/>
            <a:endParaRPr kumimoji="1" lang="ja-JP" altLang="en-US" sz="700" dirty="0">
              <a:solidFill>
                <a:schemeClr val="tx1"/>
              </a:solidFill>
              <a:latin typeface="DS-soyokaze" panose="02000000000000000000" pitchFamily="2" charset="-128"/>
              <a:ea typeface="DS-soyokaze" panose="02000000000000000000" pitchFamily="2" charset="-128"/>
            </a:endParaRPr>
          </a:p>
        </p:txBody>
      </p: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BAF86753-1D81-6F85-FC7F-9E8B4B3B3EA4}"/>
              </a:ext>
            </a:extLst>
          </p:cNvPr>
          <p:cNvSpPr/>
          <p:nvPr/>
        </p:nvSpPr>
        <p:spPr>
          <a:xfrm>
            <a:off x="356098" y="2521693"/>
            <a:ext cx="954107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ja-JP" sz="6000" b="1" dirty="0">
                <a:solidFill>
                  <a:schemeClr val="bg1"/>
                </a:solidFill>
                <a:latin typeface="DS-soyokaze" panose="02000000000000000000" pitchFamily="2" charset="-128"/>
                <a:ea typeface="DS-soyokaze" panose="02000000000000000000" pitchFamily="2" charset="-128"/>
              </a:rPr>
              <a:t>‥</a:t>
            </a:r>
            <a:endParaRPr lang="ja-JP" altLang="en-US" sz="6000" b="1" dirty="0">
              <a:solidFill>
                <a:schemeClr val="bg1"/>
              </a:solidFill>
              <a:latin typeface="DS-soyokaze" panose="02000000000000000000" pitchFamily="2" charset="-128"/>
              <a:ea typeface="DS-soyokaze" panose="02000000000000000000" pitchFamily="2" charset="-128"/>
            </a:endParaRPr>
          </a:p>
        </p:txBody>
      </p:sp>
      <p:sp>
        <p:nvSpPr>
          <p:cNvPr id="15" name="円/楕円 3">
            <a:extLst>
              <a:ext uri="{FF2B5EF4-FFF2-40B4-BE49-F238E27FC236}">
                <a16:creationId xmlns:a16="http://schemas.microsoft.com/office/drawing/2014/main" id="{A59D6341-96B3-5B19-83B5-1DC19D31BBD3}"/>
              </a:ext>
            </a:extLst>
          </p:cNvPr>
          <p:cNvSpPr/>
          <p:nvPr/>
        </p:nvSpPr>
        <p:spPr>
          <a:xfrm>
            <a:off x="628039" y="4446847"/>
            <a:ext cx="1210446" cy="1109736"/>
          </a:xfrm>
          <a:prstGeom prst="ellipse">
            <a:avLst/>
          </a:prstGeom>
          <a:solidFill>
            <a:schemeClr val="accent6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700" dirty="0">
              <a:solidFill>
                <a:schemeClr val="tx1"/>
              </a:solidFill>
              <a:latin typeface="DS-soyokaze" panose="02000000000000000000" pitchFamily="2" charset="-128"/>
              <a:ea typeface="DS-soyokaze" panose="02000000000000000000" pitchFamily="2" charset="-128"/>
            </a:endParaRPr>
          </a:p>
        </p:txBody>
      </p:sp>
      <p:sp>
        <p:nvSpPr>
          <p:cNvPr id="16" name="正方形/長方形 15">
            <a:extLst>
              <a:ext uri="{FF2B5EF4-FFF2-40B4-BE49-F238E27FC236}">
                <a16:creationId xmlns:a16="http://schemas.microsoft.com/office/drawing/2014/main" id="{344F2F85-96BC-6DCD-EE68-AB499A4E0698}"/>
              </a:ext>
            </a:extLst>
          </p:cNvPr>
          <p:cNvSpPr/>
          <p:nvPr/>
        </p:nvSpPr>
        <p:spPr>
          <a:xfrm>
            <a:off x="602034" y="4673704"/>
            <a:ext cx="1210589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ja-JP" altLang="en-US" sz="2000" b="1" dirty="0">
                <a:solidFill>
                  <a:schemeClr val="bg1"/>
                </a:solidFill>
                <a:latin typeface="DS-soyokaze" panose="02000000000000000000" pitchFamily="2" charset="-128"/>
                <a:ea typeface="DS-soyokaze" panose="02000000000000000000" pitchFamily="2" charset="-128"/>
              </a:rPr>
              <a:t>①②以外</a:t>
            </a:r>
            <a:endParaRPr lang="en-US" altLang="ja-JP" sz="2000" b="1" dirty="0">
              <a:solidFill>
                <a:schemeClr val="bg1"/>
              </a:solidFill>
              <a:latin typeface="DS-soyokaze" panose="02000000000000000000" pitchFamily="2" charset="-128"/>
              <a:ea typeface="DS-soyokaze" panose="02000000000000000000" pitchFamily="2" charset="-128"/>
            </a:endParaRPr>
          </a:p>
          <a:p>
            <a:pPr algn="ctr"/>
            <a:r>
              <a:rPr lang="ja-JP" altLang="en-US" sz="2000" b="1" dirty="0">
                <a:solidFill>
                  <a:schemeClr val="bg1"/>
                </a:solidFill>
                <a:latin typeface="DS-soyokaze" panose="02000000000000000000" pitchFamily="2" charset="-128"/>
                <a:ea typeface="DS-soyokaze" panose="02000000000000000000" pitchFamily="2" charset="-128"/>
              </a:rPr>
              <a:t>ゾロ目</a:t>
            </a:r>
          </a:p>
        </p:txBody>
      </p:sp>
      <p:sp>
        <p:nvSpPr>
          <p:cNvPr id="3" name="円/楕円 3">
            <a:extLst>
              <a:ext uri="{FF2B5EF4-FFF2-40B4-BE49-F238E27FC236}">
                <a16:creationId xmlns:a16="http://schemas.microsoft.com/office/drawing/2014/main" id="{0072EC65-F00E-C7EB-F4E0-B4A73E57CB9B}"/>
              </a:ext>
            </a:extLst>
          </p:cNvPr>
          <p:cNvSpPr/>
          <p:nvPr/>
        </p:nvSpPr>
        <p:spPr>
          <a:xfrm>
            <a:off x="1305551" y="910092"/>
            <a:ext cx="868271" cy="868271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700" dirty="0">
              <a:solidFill>
                <a:schemeClr val="tx1"/>
              </a:solidFill>
              <a:latin typeface="DS-soyokaze" panose="02000000000000000000" pitchFamily="2" charset="-128"/>
              <a:ea typeface="DS-soyokaze" panose="02000000000000000000" pitchFamily="2" charset="-128"/>
            </a:endParaRPr>
          </a:p>
        </p:txBody>
      </p:sp>
      <p:sp>
        <p:nvSpPr>
          <p:cNvPr id="4" name="円/楕円 3">
            <a:extLst>
              <a:ext uri="{FF2B5EF4-FFF2-40B4-BE49-F238E27FC236}">
                <a16:creationId xmlns:a16="http://schemas.microsoft.com/office/drawing/2014/main" id="{A2B27070-DDBC-0E65-69B4-08930F21574B}"/>
              </a:ext>
            </a:extLst>
          </p:cNvPr>
          <p:cNvSpPr/>
          <p:nvPr/>
        </p:nvSpPr>
        <p:spPr>
          <a:xfrm>
            <a:off x="1305551" y="2527504"/>
            <a:ext cx="868271" cy="868271"/>
          </a:xfrm>
          <a:prstGeom prst="ellipse">
            <a:avLst/>
          </a:prstGeom>
          <a:solidFill>
            <a:srgbClr val="0070C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700" dirty="0">
              <a:solidFill>
                <a:schemeClr val="tx1"/>
              </a:solidFill>
              <a:latin typeface="DS-soyokaze" panose="02000000000000000000" pitchFamily="2" charset="-128"/>
              <a:ea typeface="DS-soyokaze" panose="02000000000000000000" pitchFamily="2" charset="-128"/>
            </a:endParaRPr>
          </a:p>
        </p:txBody>
      </p:sp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B8582695-8AEA-80F9-8D3F-BEFB72B1C7C3}"/>
              </a:ext>
            </a:extLst>
          </p:cNvPr>
          <p:cNvSpPr/>
          <p:nvPr/>
        </p:nvSpPr>
        <p:spPr>
          <a:xfrm>
            <a:off x="1339577" y="967404"/>
            <a:ext cx="800220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ja-JP" altLang="en-US" sz="4800" b="1" dirty="0">
                <a:solidFill>
                  <a:schemeClr val="bg1"/>
                </a:solidFill>
                <a:latin typeface="DS-soyokaze" panose="02000000000000000000" pitchFamily="2" charset="-128"/>
                <a:ea typeface="DS-soyokaze" panose="02000000000000000000" pitchFamily="2" charset="-128"/>
              </a:rPr>
              <a:t>・</a:t>
            </a:r>
          </a:p>
        </p:txBody>
      </p:sp>
      <p:sp>
        <p:nvSpPr>
          <p:cNvPr id="17" name="正方形/長方形 16">
            <a:extLst>
              <a:ext uri="{FF2B5EF4-FFF2-40B4-BE49-F238E27FC236}">
                <a16:creationId xmlns:a16="http://schemas.microsoft.com/office/drawing/2014/main" id="{B75AD6C6-9F84-EDA7-398A-8852275AA2B3}"/>
              </a:ext>
            </a:extLst>
          </p:cNvPr>
          <p:cNvSpPr/>
          <p:nvPr/>
        </p:nvSpPr>
        <p:spPr>
          <a:xfrm>
            <a:off x="1703341" y="2527504"/>
            <a:ext cx="72867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ja-JP" sz="6000" b="1" dirty="0">
                <a:solidFill>
                  <a:schemeClr val="bg1"/>
                </a:solidFill>
                <a:latin typeface="DS-soyokaze" panose="02000000000000000000" pitchFamily="2" charset="-128"/>
                <a:ea typeface="DS-soyokaze" panose="02000000000000000000" pitchFamily="2" charset="-128"/>
              </a:rPr>
              <a:t>‥</a:t>
            </a:r>
            <a:endParaRPr lang="ja-JP" altLang="en-US" sz="6000" b="1" dirty="0">
              <a:solidFill>
                <a:schemeClr val="bg1"/>
              </a:solidFill>
              <a:latin typeface="DS-soyokaze" panose="02000000000000000000" pitchFamily="2" charset="-128"/>
              <a:ea typeface="DS-soyokaze" panose="02000000000000000000" pitchFamily="2" charset="-128"/>
            </a:endParaRP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91C6887E-8B4F-AD4C-CC5C-0A8F3ABFDBD8}"/>
              </a:ext>
            </a:extLst>
          </p:cNvPr>
          <p:cNvSpPr txBox="1"/>
          <p:nvPr/>
        </p:nvSpPr>
        <p:spPr>
          <a:xfrm>
            <a:off x="2992928" y="1144173"/>
            <a:ext cx="3200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お菓子セット</a:t>
            </a:r>
          </a:p>
        </p:txBody>
      </p:sp>
      <p:sp>
        <p:nvSpPr>
          <p:cNvPr id="22" name="円/楕円 3">
            <a:extLst>
              <a:ext uri="{FF2B5EF4-FFF2-40B4-BE49-F238E27FC236}">
                <a16:creationId xmlns:a16="http://schemas.microsoft.com/office/drawing/2014/main" id="{F22D5B48-1E83-DA00-CF9B-9A19198BEB68}"/>
              </a:ext>
            </a:extLst>
          </p:cNvPr>
          <p:cNvSpPr/>
          <p:nvPr/>
        </p:nvSpPr>
        <p:spPr>
          <a:xfrm>
            <a:off x="677369" y="6225856"/>
            <a:ext cx="1324415" cy="120821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b="1" dirty="0">
                <a:solidFill>
                  <a:schemeClr val="tx1"/>
                </a:solidFill>
                <a:latin typeface="DS-soyokaze" panose="02000000000000000000" pitchFamily="2" charset="-128"/>
                <a:ea typeface="DS-soyokaze" panose="02000000000000000000" pitchFamily="2" charset="-128"/>
              </a:rPr>
              <a:t>ゾロ目以外</a:t>
            </a: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6CA1FEA3-62B0-7B50-D599-70D18AC3FBB2}"/>
              </a:ext>
            </a:extLst>
          </p:cNvPr>
          <p:cNvSpPr txBox="1"/>
          <p:nvPr/>
        </p:nvSpPr>
        <p:spPr>
          <a:xfrm>
            <a:off x="2999460" y="2920127"/>
            <a:ext cx="3200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お菓子セット</a:t>
            </a: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F92CF2C1-BBA6-DC4D-AC76-A4AEE5D56E08}"/>
              </a:ext>
            </a:extLst>
          </p:cNvPr>
          <p:cNvSpPr txBox="1"/>
          <p:nvPr/>
        </p:nvSpPr>
        <p:spPr>
          <a:xfrm>
            <a:off x="2898911" y="4834470"/>
            <a:ext cx="34339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四国珈琲コーヒーセット</a:t>
            </a: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4E0C1BF3-5ACC-238E-C0BA-631D87B33753}"/>
              </a:ext>
            </a:extLst>
          </p:cNvPr>
          <p:cNvSpPr txBox="1"/>
          <p:nvPr/>
        </p:nvSpPr>
        <p:spPr>
          <a:xfrm>
            <a:off x="2999460" y="6599129"/>
            <a:ext cx="365260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粗品</a:t>
            </a:r>
            <a:endParaRPr kumimoji="1" lang="en-US" altLang="ja-JP" sz="2400" b="1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12263182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テーマ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108</TotalTime>
  <Words>89</Words>
  <Application>Microsoft Office PowerPoint</Application>
  <PresentationFormat>A4 210 x 297 mm</PresentationFormat>
  <Paragraphs>43</Paragraphs>
  <Slides>7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7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7</vt:i4>
      </vt:variant>
    </vt:vector>
  </HeadingPairs>
  <TitlesOfParts>
    <vt:vector size="15" baseType="lpstr">
      <vt:lpstr>BIZ UDPゴシック</vt:lpstr>
      <vt:lpstr>DS-soyokaze</vt:lpstr>
      <vt:lpstr>游ゴシック</vt:lpstr>
      <vt:lpstr>Aptos</vt:lpstr>
      <vt:lpstr>Aptos Display</vt:lpstr>
      <vt:lpstr>Arial</vt:lpstr>
      <vt:lpstr>Cascadia Mono SemiBold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樫原</dc:creator>
  <cp:lastModifiedBy>siesta</cp:lastModifiedBy>
  <cp:revision>10</cp:revision>
  <cp:lastPrinted>2026-02-08T07:23:06Z</cp:lastPrinted>
  <dcterms:created xsi:type="dcterms:W3CDTF">2025-08-04T01:32:22Z</dcterms:created>
  <dcterms:modified xsi:type="dcterms:W3CDTF">2026-02-08T07:25:28Z</dcterms:modified>
</cp:coreProperties>
</file>